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17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0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9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1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34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1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3C1CC-8DD3-4F66-8C1F-9DD30F6178C4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CB7D0-39ED-45DD-ADE9-B84003FF2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Learning &amp; </a:t>
            </a:r>
            <a:r>
              <a:rPr lang="en-US" dirty="0" err="1" smtClean="0"/>
              <a:t>MetaSurface</a:t>
            </a:r>
            <a:r>
              <a:rPr lang="en-US" dirty="0" smtClean="0"/>
              <a:t> Tuning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C. Liaskos (FORTH)</a:t>
            </a:r>
          </a:p>
          <a:p>
            <a:r>
              <a:rPr lang="en-US" dirty="0" smtClean="0"/>
              <a:t>Bilateral meeting with UPC at Barcelona (WP2 &amp; WP5 </a:t>
            </a:r>
            <a:r>
              <a:rPr lang="en-US" dirty="0" err="1" smtClean="0"/>
              <a:t>Collab</a:t>
            </a:r>
            <a:r>
              <a:rPr lang="en-US" dirty="0" smtClean="0"/>
              <a:t>. action)</a:t>
            </a:r>
          </a:p>
          <a:p>
            <a:r>
              <a:rPr lang="en-US" dirty="0" smtClean="0"/>
              <a:t>19-Sept-2018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7701" y="166900"/>
            <a:ext cx="2381250" cy="139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74" y="5486510"/>
            <a:ext cx="2381250" cy="6286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30785" y="6343871"/>
            <a:ext cx="107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This presentation has received funding from the European Union via the Horizon 2020: Future Emerging Topics call (FETOPEN), under grant agreement no. 736876. </a:t>
            </a:r>
            <a:endParaRPr lang="en-US" sz="1100" dirty="0"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86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Passive MS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12771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9212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27986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12771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69212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7986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12771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69212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27986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6449" y="2006082"/>
            <a:ext cx="30091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wave attributes (planar wave):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DoA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Power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Polarization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Frequency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cxnSp>
        <p:nvCxnSpPr>
          <p:cNvPr id="22" name="Straight Arrow Connector 21"/>
          <p:cNvCxnSpPr>
            <a:stCxn id="9" idx="0"/>
            <a:endCxn id="5" idx="2"/>
          </p:cNvCxnSpPr>
          <p:nvPr/>
        </p:nvCxnSpPr>
        <p:spPr>
          <a:xfrm flipV="1">
            <a:off x="5930774" y="2850501"/>
            <a:ext cx="0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292335" y="2850501"/>
            <a:ext cx="635651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1"/>
          </p:cNvCxnSpPr>
          <p:nvPr/>
        </p:nvCxnSpPr>
        <p:spPr>
          <a:xfrm>
            <a:off x="6292335" y="3698661"/>
            <a:ext cx="6356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4933561" y="2850498"/>
            <a:ext cx="635651" cy="4796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3"/>
          </p:cNvCxnSpPr>
          <p:nvPr/>
        </p:nvCxnSpPr>
        <p:spPr>
          <a:xfrm flipH="1" flipV="1">
            <a:off x="4935894" y="3698661"/>
            <a:ext cx="64381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0"/>
          </p:cNvCxnSpPr>
          <p:nvPr/>
        </p:nvCxnSpPr>
        <p:spPr>
          <a:xfrm>
            <a:off x="5922612" y="4067221"/>
            <a:ext cx="8162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30644" y="4078418"/>
            <a:ext cx="638568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302836" y="4078417"/>
            <a:ext cx="614649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34069" y="5416420"/>
            <a:ext cx="3149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1: </a:t>
            </a:r>
          </a:p>
          <a:p>
            <a:r>
              <a:rPr lang="en-US" dirty="0" smtClean="0"/>
              <a:t>Voltages &amp; Currents between meta-atoms (Frequency domain)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3555" y="2113383"/>
            <a:ext cx="314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2: </a:t>
            </a:r>
          </a:p>
          <a:p>
            <a:r>
              <a:rPr lang="en-US" dirty="0" smtClean="0"/>
              <a:t>The far field radiation pattern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682135" y="4128796"/>
            <a:ext cx="2785187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ML approaches: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OUTPUT1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 OUTPUT2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need for full MS simulation (periodicity)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0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llate 2"/>
          <p:cNvSpPr/>
          <p:nvPr/>
        </p:nvSpPr>
        <p:spPr>
          <a:xfrm>
            <a:off x="5817637" y="2850498"/>
            <a:ext cx="214604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Active MS (lumped elements)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12771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9212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27986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12771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69212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7986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12771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69212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27986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6449" y="2006082"/>
            <a:ext cx="33065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</a:t>
            </a:r>
          </a:p>
          <a:p>
            <a:r>
              <a:rPr lang="en-US" dirty="0" smtClean="0"/>
              <a:t>A) wave attributes (planar wave):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DoA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Power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Polarization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Frequency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r>
              <a:rPr lang="en-US" dirty="0" smtClean="0"/>
              <a:t>B) Switch states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ABSORB functionality only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All switches to same state (even sub-optimal ones)</a:t>
            </a:r>
          </a:p>
        </p:txBody>
      </p:sp>
      <p:cxnSp>
        <p:nvCxnSpPr>
          <p:cNvPr id="22" name="Straight Arrow Connector 21"/>
          <p:cNvCxnSpPr>
            <a:stCxn id="9" idx="0"/>
            <a:endCxn id="5" idx="2"/>
          </p:cNvCxnSpPr>
          <p:nvPr/>
        </p:nvCxnSpPr>
        <p:spPr>
          <a:xfrm flipV="1">
            <a:off x="5930774" y="2850501"/>
            <a:ext cx="0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292335" y="2850501"/>
            <a:ext cx="635651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1"/>
          </p:cNvCxnSpPr>
          <p:nvPr/>
        </p:nvCxnSpPr>
        <p:spPr>
          <a:xfrm>
            <a:off x="6292335" y="3698661"/>
            <a:ext cx="6356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4933561" y="2850498"/>
            <a:ext cx="635651" cy="4796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3"/>
          </p:cNvCxnSpPr>
          <p:nvPr/>
        </p:nvCxnSpPr>
        <p:spPr>
          <a:xfrm flipH="1" flipV="1">
            <a:off x="4935894" y="3698661"/>
            <a:ext cx="64381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0"/>
          </p:cNvCxnSpPr>
          <p:nvPr/>
        </p:nvCxnSpPr>
        <p:spPr>
          <a:xfrm>
            <a:off x="5922612" y="4067221"/>
            <a:ext cx="8162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30644" y="4078418"/>
            <a:ext cx="638568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302836" y="4078417"/>
            <a:ext cx="614649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34069" y="5416420"/>
            <a:ext cx="3149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1: </a:t>
            </a:r>
          </a:p>
          <a:p>
            <a:r>
              <a:rPr lang="en-US" dirty="0" smtClean="0"/>
              <a:t>Voltages &amp; Currents between meta-atoms (Frequency domain)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3555" y="2113383"/>
            <a:ext cx="314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2: </a:t>
            </a:r>
          </a:p>
          <a:p>
            <a:r>
              <a:rPr lang="en-US" dirty="0" smtClean="0"/>
              <a:t>The far field radiation pattern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682135" y="4128796"/>
            <a:ext cx="2785187" cy="17543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ML approaches: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OUTPUT1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 OUTPUT2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No need for full MS simulation (periodicity)</a:t>
            </a:r>
            <a:endParaRPr lang="en-US" dirty="0"/>
          </a:p>
        </p:txBody>
      </p:sp>
      <p:sp>
        <p:nvSpPr>
          <p:cNvPr id="28" name="Flowchart: Collate 27"/>
          <p:cNvSpPr/>
          <p:nvPr/>
        </p:nvSpPr>
        <p:spPr>
          <a:xfrm>
            <a:off x="4458863" y="2865444"/>
            <a:ext cx="214604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lowchart: Collate 29"/>
          <p:cNvSpPr/>
          <p:nvPr/>
        </p:nvSpPr>
        <p:spPr>
          <a:xfrm>
            <a:off x="7182245" y="2850497"/>
            <a:ext cx="214604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llate 2"/>
          <p:cNvSpPr/>
          <p:nvPr/>
        </p:nvSpPr>
        <p:spPr>
          <a:xfrm>
            <a:off x="5817637" y="2850498"/>
            <a:ext cx="214604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2a: Active MS (lumped elements)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12771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69212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27986" y="2113383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212771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69212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27986" y="333010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12771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569212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27986" y="4546822"/>
            <a:ext cx="723123" cy="7371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46449" y="2006082"/>
            <a:ext cx="33065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 </a:t>
            </a:r>
          </a:p>
          <a:p>
            <a:r>
              <a:rPr lang="en-US" dirty="0" smtClean="0"/>
              <a:t>A) wave attributes (planar wave):</a:t>
            </a:r>
          </a:p>
          <a:p>
            <a:pPr marL="285750" indent="-285750">
              <a:buFontTx/>
              <a:buChar char="-"/>
            </a:pPr>
            <a:r>
              <a:rPr lang="en-US" dirty="0" err="1" smtClean="0"/>
              <a:t>DoA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Power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Polarization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Frequency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r>
              <a:rPr lang="en-US" dirty="0" smtClean="0"/>
              <a:t>B) Switch states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ANY functionality </a:t>
            </a:r>
          </a:p>
          <a:p>
            <a:pPr marL="285750" indent="-285750">
              <a:buFontTx/>
              <a:buChar char="-"/>
            </a:pPr>
            <a:r>
              <a:rPr lang="en-US" dirty="0"/>
              <a:t>S</a:t>
            </a:r>
            <a:r>
              <a:rPr lang="en-US" dirty="0" smtClean="0"/>
              <a:t>witches set to any state</a:t>
            </a:r>
          </a:p>
        </p:txBody>
      </p:sp>
      <p:cxnSp>
        <p:nvCxnSpPr>
          <p:cNvPr id="22" name="Straight Arrow Connector 21"/>
          <p:cNvCxnSpPr>
            <a:stCxn id="9" idx="0"/>
            <a:endCxn id="5" idx="2"/>
          </p:cNvCxnSpPr>
          <p:nvPr/>
        </p:nvCxnSpPr>
        <p:spPr>
          <a:xfrm flipV="1">
            <a:off x="5930774" y="2850501"/>
            <a:ext cx="0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292335" y="2850501"/>
            <a:ext cx="635651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1"/>
          </p:cNvCxnSpPr>
          <p:nvPr/>
        </p:nvCxnSpPr>
        <p:spPr>
          <a:xfrm>
            <a:off x="6292335" y="3698661"/>
            <a:ext cx="63565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4933561" y="2850498"/>
            <a:ext cx="635651" cy="4796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3"/>
          </p:cNvCxnSpPr>
          <p:nvPr/>
        </p:nvCxnSpPr>
        <p:spPr>
          <a:xfrm flipH="1" flipV="1">
            <a:off x="4935894" y="3698661"/>
            <a:ext cx="64381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3" idx="0"/>
          </p:cNvCxnSpPr>
          <p:nvPr/>
        </p:nvCxnSpPr>
        <p:spPr>
          <a:xfrm>
            <a:off x="5922612" y="4067221"/>
            <a:ext cx="8162" cy="4796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30644" y="4078418"/>
            <a:ext cx="638568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302836" y="4078417"/>
            <a:ext cx="614649" cy="4796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34069" y="5416420"/>
            <a:ext cx="3149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1: </a:t>
            </a:r>
          </a:p>
          <a:p>
            <a:r>
              <a:rPr lang="en-US" dirty="0" smtClean="0"/>
              <a:t>Voltages &amp; Currents between meta-atoms (Frequency domain)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383555" y="2113383"/>
            <a:ext cx="3149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 2: </a:t>
            </a:r>
          </a:p>
          <a:p>
            <a:r>
              <a:rPr lang="en-US" dirty="0" smtClean="0"/>
              <a:t>The far field radiation pattern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682135" y="4128796"/>
            <a:ext cx="2785187" cy="175432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ML approaches: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OUTPUT1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INPUT </a:t>
            </a:r>
            <a:r>
              <a:rPr lang="en-US" dirty="0" smtClean="0">
                <a:sym typeface="Wingdings" panose="05000000000000000000" pitchFamily="2" charset="2"/>
              </a:rPr>
              <a:t> OUTPUT2</a:t>
            </a:r>
          </a:p>
          <a:p>
            <a:pPr marL="285750" indent="-285750">
              <a:buFontTx/>
              <a:buChar char="-"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Full MS simulations NEEDED </a:t>
            </a:r>
            <a:endParaRPr lang="en-US" dirty="0"/>
          </a:p>
        </p:txBody>
      </p:sp>
      <p:sp>
        <p:nvSpPr>
          <p:cNvPr id="28" name="Flowchart: Collate 27"/>
          <p:cNvSpPr/>
          <p:nvPr/>
        </p:nvSpPr>
        <p:spPr>
          <a:xfrm>
            <a:off x="4356227" y="2865444"/>
            <a:ext cx="471781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Flowchart: Collate 29"/>
          <p:cNvSpPr/>
          <p:nvPr/>
        </p:nvSpPr>
        <p:spPr>
          <a:xfrm>
            <a:off x="7247555" y="2850497"/>
            <a:ext cx="53645" cy="479603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4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begin with cases 1 &amp; 2.</a:t>
            </a:r>
          </a:p>
          <a:p>
            <a:r>
              <a:rPr lang="en-US" dirty="0" smtClean="0"/>
              <a:t>CST &amp; MATLAB control code in the SVN (by Alex)</a:t>
            </a:r>
          </a:p>
          <a:p>
            <a:r>
              <a:rPr lang="en-US" dirty="0" smtClean="0"/>
              <a:t>Runtimes should be very tractable: single meta-atoms, lumped elements only, no Julio chips.</a:t>
            </a:r>
          </a:p>
          <a:p>
            <a:endParaRPr lang="en-US" dirty="0"/>
          </a:p>
          <a:p>
            <a:r>
              <a:rPr lang="en-US" dirty="0" smtClean="0"/>
              <a:t>Case 2a will require distributed simulation runs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25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297</Words>
  <Application>Microsoft Office PowerPoint</Application>
  <PresentationFormat>Widescreen</PresentationFormat>
  <Paragraphs>66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Machine Learning &amp; MetaSurface Tuning</vt:lpstr>
      <vt:lpstr>Case 1: Passive MS </vt:lpstr>
      <vt:lpstr>Case 2: Active MS (lumped elements)</vt:lpstr>
      <vt:lpstr>Case 2a: Active MS (lumped elements)</vt:lpstr>
      <vt:lpstr>Steps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AGELIKI TSIOLIARIDOU</cp:lastModifiedBy>
  <cp:revision>8</cp:revision>
  <dcterms:created xsi:type="dcterms:W3CDTF">2018-09-19T07:46:24Z</dcterms:created>
  <dcterms:modified xsi:type="dcterms:W3CDTF">2019-02-04T10:35:57Z</dcterms:modified>
</cp:coreProperties>
</file>